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C022-0AEB-47C4-A791-D277BB91B6C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B05D-CD6D-4640-943A-6E8DE9236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5D-CD6D-4640-943A-6E8DE9236A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7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0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5EC12-D2C7-422E-A2E1-E670CB1B430F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462" y="2805352"/>
            <a:ext cx="8617527" cy="1515533"/>
          </a:xfrm>
        </p:spPr>
        <p:txBody>
          <a:bodyPr/>
          <a:lstStyle/>
          <a:p>
            <a:r>
              <a:rPr lang="ru-RU" sz="4400" dirty="0" smtClean="0"/>
              <a:t>ПРАКТИКА УСНОГО ТА ПИСЬМОВОГО ПЕРЕКЛАДУ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3743" y="4447308"/>
            <a:ext cx="2741280" cy="889193"/>
          </a:xfrm>
        </p:spPr>
        <p:txBody>
          <a:bodyPr>
            <a:noAutofit/>
          </a:bodyPr>
          <a:lstStyle/>
          <a:p>
            <a:pPr algn="l"/>
            <a:r>
              <a:rPr lang="uk-UA" sz="2200" dirty="0" smtClean="0"/>
              <a:t>Хан О.Г.</a:t>
            </a:r>
          </a:p>
          <a:p>
            <a:pPr algn="l"/>
            <a:r>
              <a:rPr lang="uk-UA" sz="2200" dirty="0"/>
              <a:t>к</a:t>
            </a:r>
            <a:r>
              <a:rPr lang="uk-UA" sz="2200" dirty="0" smtClean="0"/>
              <a:t>. </a:t>
            </a:r>
            <a:r>
              <a:rPr lang="uk-UA" sz="2200" dirty="0" err="1" smtClean="0"/>
              <a:t>філол</a:t>
            </a:r>
            <a:r>
              <a:rPr lang="uk-UA" sz="2200" dirty="0" smtClean="0"/>
              <a:t>. наук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173508" y="1532260"/>
            <a:ext cx="785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/>
              <a:t>Факультет української й іноземної філології та журналістики</a:t>
            </a:r>
          </a:p>
          <a:p>
            <a:pPr algn="ctr"/>
            <a:r>
              <a:rPr lang="uk-UA" sz="2400" dirty="0" smtClean="0"/>
              <a:t>Кафедра англійської філології та прикладної лінгвістики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15022" y="622069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2020-2021 </a:t>
            </a:r>
            <a:r>
              <a:rPr lang="uk-UA" sz="2400" dirty="0" err="1" smtClean="0"/>
              <a:t>н.р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447308"/>
            <a:ext cx="3507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СВО </a:t>
            </a:r>
            <a:r>
              <a:rPr lang="uk-UA" sz="2800" dirty="0" smtClean="0"/>
              <a:t>бакалавр, магістр</a:t>
            </a:r>
          </a:p>
          <a:p>
            <a:r>
              <a:rPr lang="uk-UA" sz="2800" dirty="0" smtClean="0"/>
              <a:t>гр. 321, 421, 101-М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3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129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Мета: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студентів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навичок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вмінь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необхідних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успішного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оволодіння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1" y="2598496"/>
            <a:ext cx="10619509" cy="3760740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consecutive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синхронним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simultaneous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двостороннім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two-way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перекладом «з листа» (“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at-sight”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сприйнятої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resume making)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written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техніками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translator’s note-taking)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31060"/>
          <a:stretch/>
        </p:blipFill>
        <p:spPr>
          <a:xfrm rot="21111687">
            <a:off x="9757757" y="3752360"/>
            <a:ext cx="2277680" cy="288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3754">
            <a:off x="7502403" y="1531209"/>
            <a:ext cx="3974937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55407"/>
            <a:ext cx="10709564" cy="37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Викладання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практики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меті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надати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студентам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положення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однієї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Фахівець-перекладач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повинен не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тільки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вільно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володіти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перекладу, але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швидко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реагувати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добираючи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еквіваленти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складатимуть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адекватне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образно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асоціативно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мислити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бездоганну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7313"/>
          <a:stretch/>
        </p:blipFill>
        <p:spPr>
          <a:xfrm rot="349012">
            <a:off x="10652988" y="246989"/>
            <a:ext cx="1418526" cy="244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42">
            <a:off x="7232068" y="4876240"/>
            <a:ext cx="3410244" cy="182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87">
            <a:off x="2591115" y="4543047"/>
            <a:ext cx="3456709" cy="224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88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484140"/>
            <a:ext cx="9601196" cy="1303867"/>
          </a:xfrm>
        </p:spPr>
        <p:txBody>
          <a:bodyPr/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 НАЛАШТОВАНИЙ 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формування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студентів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навичок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допоможуть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ДОЛАТИ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виникають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процесі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САМЕ: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шумові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перешкоди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ru-RU" sz="2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темп потоку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різке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переключення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тематику;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конотації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жанрові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99444"/>
            <a:ext cx="3200400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6" y="4372410"/>
            <a:ext cx="3848088" cy="248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871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86386"/>
            <a:ext cx="10889671" cy="23013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ДОСЯГНЕННЯ 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студентами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необхідних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вмінь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навичок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курс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передбачає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низку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вправ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допоможуть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ДОЛАТИ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названі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ТРУДНОЩІ: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535382"/>
            <a:ext cx="9601196" cy="353290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мнемотичні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засвоєння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прецезійної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лексики (на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запам’ятовування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числівників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власних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імен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назв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географічних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об’єктів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тренування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вимови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дикції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snowball” repetition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сприяють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утриманню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кілька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лінійних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висловлювань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прослуханої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випрацювання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794">
            <a:off x="8459708" y="4414776"/>
            <a:ext cx="3751560" cy="211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876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0" y="802793"/>
            <a:ext cx="10647220" cy="38115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інтерв’ю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перекладу-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реферування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«з листа»;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(у тому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художнього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пофразового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синхронного перекладу (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залученням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спеціалізованої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апаратури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9"/>
          <a:stretch/>
        </p:blipFill>
        <p:spPr>
          <a:xfrm rot="21134201">
            <a:off x="7014435" y="3958342"/>
            <a:ext cx="2593778" cy="26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25025"/>
          <a:stretch/>
        </p:blipFill>
        <p:spPr>
          <a:xfrm rot="198295">
            <a:off x="9653142" y="3921373"/>
            <a:ext cx="2463030" cy="28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455">
            <a:off x="8888534" y="-156830"/>
            <a:ext cx="3144531" cy="3677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710"/>
          <a:stretch/>
        </p:blipFill>
        <p:spPr>
          <a:xfrm>
            <a:off x="156336" y="4077825"/>
            <a:ext cx="5622930" cy="257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92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09" y="1142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 ЧЕКАЄМО ВАС НА КУРСІ ПРАКТИКИ УСНОГО ТА ПИСЬМОВОГО ПЕРЕКЛАДУ!!! І РАЗОМ ОБОВ’ЯЗКОВО ДОСЯГНЕМО УСПІХУ!!!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49">
            <a:off x="364454" y="3194598"/>
            <a:ext cx="3437285" cy="343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>
          <a:xfrm>
            <a:off x="4200642" y="3053978"/>
            <a:ext cx="2663749" cy="371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686" flipH="1">
            <a:off x="7103030" y="3111730"/>
            <a:ext cx="5088968" cy="382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365</Words>
  <Application>Microsoft Office PowerPoint</Application>
  <PresentationFormat>Широкоэкранный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Bodoni MT Condensed</vt:lpstr>
      <vt:lpstr>Calibri</vt:lpstr>
      <vt:lpstr>Garamond</vt:lpstr>
      <vt:lpstr>Натуральные материалы</vt:lpstr>
      <vt:lpstr>ПРАКТИКА УСНОГО ТА ПИСЬМОВОГО ПЕРЕКЛАДУ</vt:lpstr>
      <vt:lpstr>Мета: формування у студентів системи навичок та вмінь, необхідних для успішного оволодіння:</vt:lpstr>
      <vt:lpstr>Презентация PowerPoint</vt:lpstr>
      <vt:lpstr>КУРС НАЛАШТОВАНИЙ НА</vt:lpstr>
      <vt:lpstr>ДЛЯ ДОСЯГНЕННЯ студентами необхідних вмінь і навичок курс передбачає низку вправ, що допоможуть ДОЛАТИ названі ТРУДНОЩІ:</vt:lpstr>
      <vt:lpstr>Презентация PowerPoint</vt:lpstr>
      <vt:lpstr>МИ ЧЕКАЄМО ВАС НА КУРСІ ПРАКТИКИ УСНОГО ТА ПИСЬМОВОГО ПЕРЕКЛАДУ!!! І РАЗОМ ОБОВ’ЯЗКОВО ДОСЯГНЕМО УСПІХУ!!!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ПИСЬМОВОГО ПЕРЕКЛАДУ</dc:title>
  <dc:creator>Эдуард Иноземцев</dc:creator>
  <cp:lastModifiedBy>Эдуард Иноземцев</cp:lastModifiedBy>
  <cp:revision>32</cp:revision>
  <dcterms:created xsi:type="dcterms:W3CDTF">2020-06-17T12:12:51Z</dcterms:created>
  <dcterms:modified xsi:type="dcterms:W3CDTF">2020-06-19T18:40:31Z</dcterms:modified>
</cp:coreProperties>
</file>